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69" r:id="rId6"/>
    <p:sldId id="265" r:id="rId7"/>
    <p:sldId id="266" r:id="rId8"/>
    <p:sldId id="267" r:id="rId9"/>
    <p:sldId id="268" r:id="rId10"/>
  </p:sldIdLst>
  <p:sldSz cx="9144000" cy="6858000" type="screen4x3"/>
  <p:notesSz cx="6858000" cy="9144000"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2634" y="-8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6FED13-B6F2-497D-A021-F76A4B62B2D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DO"/>
        </a:p>
      </dgm:t>
    </dgm:pt>
    <dgm:pt modelId="{7080DFB9-C426-41B0-820F-A3BC55E05AB2}">
      <dgm:prSet/>
      <dgm:spPr/>
      <dgm:t>
        <a:bodyPr/>
        <a:lstStyle/>
        <a:p>
          <a:pPr algn="just" rtl="0"/>
          <a:r>
            <a:rPr lang="es-DO" dirty="0" smtClean="0"/>
            <a:t>La vicepresidenta Raquel Peña, y el Dr. Mario Lama estuvieron en La Vega y junto a la gobernadora provincial Luisa Jiménez, dieron el primer picazo para la ampliación del </a:t>
          </a:r>
          <a:r>
            <a:rPr lang="es-DO" dirty="0" err="1" smtClean="0"/>
            <a:t>area</a:t>
          </a:r>
          <a:r>
            <a:rPr lang="es-DO" dirty="0" smtClean="0"/>
            <a:t> de internamiento del Hospital Luis Manuel Morillo King.</a:t>
          </a:r>
          <a:endParaRPr lang="es-DO" dirty="0"/>
        </a:p>
      </dgm:t>
    </dgm:pt>
    <dgm:pt modelId="{AA2118A0-FDDB-42AF-8011-C1F9D9138DC6}" type="parTrans" cxnId="{1593A106-C640-4B5F-8AB5-5A9823971CFE}">
      <dgm:prSet/>
      <dgm:spPr/>
      <dgm:t>
        <a:bodyPr/>
        <a:lstStyle/>
        <a:p>
          <a:endParaRPr lang="es-DO"/>
        </a:p>
      </dgm:t>
    </dgm:pt>
    <dgm:pt modelId="{6E817519-B6D7-44E6-94BE-5F382CEDAFCC}" type="sibTrans" cxnId="{1593A106-C640-4B5F-8AB5-5A9823971CFE}">
      <dgm:prSet/>
      <dgm:spPr/>
      <dgm:t>
        <a:bodyPr/>
        <a:lstStyle/>
        <a:p>
          <a:endParaRPr lang="es-DO"/>
        </a:p>
      </dgm:t>
    </dgm:pt>
    <dgm:pt modelId="{ACB6CC96-BB95-4BAC-966D-91ED324A29DE}" type="pres">
      <dgm:prSet presAssocID="{F86FED13-B6F2-497D-A021-F76A4B62B2D1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DO"/>
        </a:p>
      </dgm:t>
    </dgm:pt>
    <dgm:pt modelId="{80F8D85B-0C7B-490B-96D5-FB255A90AA69}" type="pres">
      <dgm:prSet presAssocID="{F86FED13-B6F2-497D-A021-F76A4B62B2D1}" presName="arrow" presStyleLbl="bgShp" presStyleIdx="0" presStyleCnt="1"/>
      <dgm:spPr/>
    </dgm:pt>
    <dgm:pt modelId="{5A789632-E1AF-4BEF-B621-78D58B4CE1F2}" type="pres">
      <dgm:prSet presAssocID="{F86FED13-B6F2-497D-A021-F76A4B62B2D1}" presName="linearProcess" presStyleCnt="0"/>
      <dgm:spPr/>
    </dgm:pt>
    <dgm:pt modelId="{19FBC473-5898-481E-B575-C62838F2ECB2}" type="pres">
      <dgm:prSet presAssocID="{7080DFB9-C426-41B0-820F-A3BC55E05AB2}" presName="tex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DO"/>
        </a:p>
      </dgm:t>
    </dgm:pt>
  </dgm:ptLst>
  <dgm:cxnLst>
    <dgm:cxn modelId="{8F7ACEE3-426F-4AA2-979C-06E6019806CC}" type="presOf" srcId="{7080DFB9-C426-41B0-820F-A3BC55E05AB2}" destId="{19FBC473-5898-481E-B575-C62838F2ECB2}" srcOrd="0" destOrd="0" presId="urn:microsoft.com/office/officeart/2005/8/layout/hProcess9"/>
    <dgm:cxn modelId="{1593A106-C640-4B5F-8AB5-5A9823971CFE}" srcId="{F86FED13-B6F2-497D-A021-F76A4B62B2D1}" destId="{7080DFB9-C426-41B0-820F-A3BC55E05AB2}" srcOrd="0" destOrd="0" parTransId="{AA2118A0-FDDB-42AF-8011-C1F9D9138DC6}" sibTransId="{6E817519-B6D7-44E6-94BE-5F382CEDAFCC}"/>
    <dgm:cxn modelId="{C18180CD-2F3A-4B45-BBAF-56864CC94B7A}" type="presOf" srcId="{F86FED13-B6F2-497D-A021-F76A4B62B2D1}" destId="{ACB6CC96-BB95-4BAC-966D-91ED324A29DE}" srcOrd="0" destOrd="0" presId="urn:microsoft.com/office/officeart/2005/8/layout/hProcess9"/>
    <dgm:cxn modelId="{061CA3F3-A4C4-4047-9BCF-B3D32FE9F3DE}" type="presParOf" srcId="{ACB6CC96-BB95-4BAC-966D-91ED324A29DE}" destId="{80F8D85B-0C7B-490B-96D5-FB255A90AA69}" srcOrd="0" destOrd="0" presId="urn:microsoft.com/office/officeart/2005/8/layout/hProcess9"/>
    <dgm:cxn modelId="{8E9CB212-C73E-4CA2-BC18-64AB06E5EFDF}" type="presParOf" srcId="{ACB6CC96-BB95-4BAC-966D-91ED324A29DE}" destId="{5A789632-E1AF-4BEF-B621-78D58B4CE1F2}" srcOrd="1" destOrd="0" presId="urn:microsoft.com/office/officeart/2005/8/layout/hProcess9"/>
    <dgm:cxn modelId="{60D97419-58AA-4187-9D03-E4301D46EE35}" type="presParOf" srcId="{5A789632-E1AF-4BEF-B621-78D58B4CE1F2}" destId="{19FBC473-5898-481E-B575-C62838F2ECB2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9D1D6F-24D7-4E91-9256-CF9D86B1DE5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DO"/>
        </a:p>
      </dgm:t>
    </dgm:pt>
    <dgm:pt modelId="{E9F5A000-5F6C-4B89-B795-2DCB036F5D81}">
      <dgm:prSet/>
      <dgm:spPr/>
      <dgm:t>
        <a:bodyPr/>
        <a:lstStyle/>
        <a:p>
          <a:pPr algn="just" rtl="0"/>
          <a:r>
            <a:rPr lang="es-DO" dirty="0" smtClean="0"/>
            <a:t>La gobernadora Luisa Jiménez acompañó a la primera dama, doña Raquel </a:t>
          </a:r>
          <a:r>
            <a:rPr lang="es-DO" dirty="0" err="1" smtClean="0"/>
            <a:t>Arbaje</a:t>
          </a:r>
          <a:r>
            <a:rPr lang="es-DO" dirty="0" smtClean="0"/>
            <a:t> en Don Juan Rodríguez, La Vega, donde se hizo entrega de un remozado Club Público como parte del programa “Parques recreativos: de la industria a la comunidad”, resultado de una alianza público-privada para el disfrute de la población.</a:t>
          </a:r>
          <a:endParaRPr lang="es-DO" dirty="0"/>
        </a:p>
      </dgm:t>
    </dgm:pt>
    <dgm:pt modelId="{DDEE38F4-EDEA-49C7-8958-1A6FC7CDFBC7}" type="parTrans" cxnId="{6E33B111-D6B1-4084-823B-5F0BBDF970BA}">
      <dgm:prSet/>
      <dgm:spPr/>
      <dgm:t>
        <a:bodyPr/>
        <a:lstStyle/>
        <a:p>
          <a:endParaRPr lang="es-DO"/>
        </a:p>
      </dgm:t>
    </dgm:pt>
    <dgm:pt modelId="{DC03F19D-E358-4ACE-8739-F03C84CFEC86}" type="sibTrans" cxnId="{6E33B111-D6B1-4084-823B-5F0BBDF970BA}">
      <dgm:prSet/>
      <dgm:spPr/>
      <dgm:t>
        <a:bodyPr/>
        <a:lstStyle/>
        <a:p>
          <a:endParaRPr lang="es-DO"/>
        </a:p>
      </dgm:t>
    </dgm:pt>
    <dgm:pt modelId="{100F3295-9FF6-4C86-B308-1B58C4F01F98}" type="pres">
      <dgm:prSet presAssocID="{039D1D6F-24D7-4E91-9256-CF9D86B1DE55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DO"/>
        </a:p>
      </dgm:t>
    </dgm:pt>
    <dgm:pt modelId="{D1205D9F-C8E3-4DBB-A7DE-8AC58D3281FA}" type="pres">
      <dgm:prSet presAssocID="{039D1D6F-24D7-4E91-9256-CF9D86B1DE55}" presName="arrow" presStyleLbl="bgShp" presStyleIdx="0" presStyleCnt="1"/>
      <dgm:spPr/>
    </dgm:pt>
    <dgm:pt modelId="{E4DE28E3-3244-46AE-8DE6-7903742BD708}" type="pres">
      <dgm:prSet presAssocID="{039D1D6F-24D7-4E91-9256-CF9D86B1DE55}" presName="linearProcess" presStyleCnt="0"/>
      <dgm:spPr/>
    </dgm:pt>
    <dgm:pt modelId="{E2169F8C-4AB8-420E-8904-706DA6FBEA69}" type="pres">
      <dgm:prSet presAssocID="{E9F5A000-5F6C-4B89-B795-2DCB036F5D81}" presName="tex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DO"/>
        </a:p>
      </dgm:t>
    </dgm:pt>
  </dgm:ptLst>
  <dgm:cxnLst>
    <dgm:cxn modelId="{3B90BB86-A274-42C6-B3E8-0332FEB3A2EB}" type="presOf" srcId="{E9F5A000-5F6C-4B89-B795-2DCB036F5D81}" destId="{E2169F8C-4AB8-420E-8904-706DA6FBEA69}" srcOrd="0" destOrd="0" presId="urn:microsoft.com/office/officeart/2005/8/layout/hProcess9"/>
    <dgm:cxn modelId="{E45EAA40-C15A-45B0-9371-D53A93EC0A02}" type="presOf" srcId="{039D1D6F-24D7-4E91-9256-CF9D86B1DE55}" destId="{100F3295-9FF6-4C86-B308-1B58C4F01F98}" srcOrd="0" destOrd="0" presId="urn:microsoft.com/office/officeart/2005/8/layout/hProcess9"/>
    <dgm:cxn modelId="{6E33B111-D6B1-4084-823B-5F0BBDF970BA}" srcId="{039D1D6F-24D7-4E91-9256-CF9D86B1DE55}" destId="{E9F5A000-5F6C-4B89-B795-2DCB036F5D81}" srcOrd="0" destOrd="0" parTransId="{DDEE38F4-EDEA-49C7-8958-1A6FC7CDFBC7}" sibTransId="{DC03F19D-E358-4ACE-8739-F03C84CFEC86}"/>
    <dgm:cxn modelId="{5E6AA52B-6E02-478E-9731-9C3AE9928E2E}" type="presParOf" srcId="{100F3295-9FF6-4C86-B308-1B58C4F01F98}" destId="{D1205D9F-C8E3-4DBB-A7DE-8AC58D3281FA}" srcOrd="0" destOrd="0" presId="urn:microsoft.com/office/officeart/2005/8/layout/hProcess9"/>
    <dgm:cxn modelId="{0B939B8F-219F-47C5-8B70-DF72836F73DC}" type="presParOf" srcId="{100F3295-9FF6-4C86-B308-1B58C4F01F98}" destId="{E4DE28E3-3244-46AE-8DE6-7903742BD708}" srcOrd="1" destOrd="0" presId="urn:microsoft.com/office/officeart/2005/8/layout/hProcess9"/>
    <dgm:cxn modelId="{F4B467D0-3D4E-4898-B338-95AB6D446EC5}" type="presParOf" srcId="{E4DE28E3-3244-46AE-8DE6-7903742BD708}" destId="{E2169F8C-4AB8-420E-8904-706DA6FBEA69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D84102-5091-4C09-8C40-F07A64E6CF1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DO"/>
        </a:p>
      </dgm:t>
    </dgm:pt>
    <dgm:pt modelId="{473390E1-84E2-408B-9BB6-2F3D19B8363A}">
      <dgm:prSet/>
      <dgm:spPr/>
      <dgm:t>
        <a:bodyPr/>
        <a:lstStyle/>
        <a:p>
          <a:pPr algn="just" rtl="0"/>
          <a:r>
            <a:rPr lang="es-DO" dirty="0" smtClean="0"/>
            <a:t>El Presidente Luis </a:t>
          </a:r>
          <a:r>
            <a:rPr lang="es-DO" dirty="0" err="1" smtClean="0"/>
            <a:t>Abinader</a:t>
          </a:r>
          <a:r>
            <a:rPr lang="es-DO" dirty="0" smtClean="0"/>
            <a:t>, junto a la Gobernadora Provincial, Luisa Jiménez, y otros destacados funcionarios, inaugura dos centros educativos en </a:t>
          </a:r>
          <a:r>
            <a:rPr lang="es-DO" dirty="0" err="1" smtClean="0"/>
            <a:t>Manabao</a:t>
          </a:r>
          <a:r>
            <a:rPr lang="es-DO" dirty="0" smtClean="0"/>
            <a:t> y Buena Vista. Estas nuevas instalaciones beneficiarán a 500 estudiantes que se suman al sistema educativo."</a:t>
          </a:r>
          <a:endParaRPr lang="es-DO" dirty="0"/>
        </a:p>
      </dgm:t>
    </dgm:pt>
    <dgm:pt modelId="{8F8097C1-D99F-4757-90C0-273AC8343EC8}" type="parTrans" cxnId="{56F57F8C-25D3-4702-8958-F6FCD6088911}">
      <dgm:prSet/>
      <dgm:spPr/>
      <dgm:t>
        <a:bodyPr/>
        <a:lstStyle/>
        <a:p>
          <a:endParaRPr lang="es-DO"/>
        </a:p>
      </dgm:t>
    </dgm:pt>
    <dgm:pt modelId="{5140D748-5F61-4E34-AEC6-41E8FE7745D3}" type="sibTrans" cxnId="{56F57F8C-25D3-4702-8958-F6FCD6088911}">
      <dgm:prSet/>
      <dgm:spPr/>
      <dgm:t>
        <a:bodyPr/>
        <a:lstStyle/>
        <a:p>
          <a:endParaRPr lang="es-DO"/>
        </a:p>
      </dgm:t>
    </dgm:pt>
    <dgm:pt modelId="{2873D856-1C93-47E9-99DB-618C8F1774D9}" type="pres">
      <dgm:prSet presAssocID="{88D84102-5091-4C09-8C40-F07A64E6CF16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DO"/>
        </a:p>
      </dgm:t>
    </dgm:pt>
    <dgm:pt modelId="{EF8215AA-4359-4EB3-B4D7-A388CB6B40BA}" type="pres">
      <dgm:prSet presAssocID="{88D84102-5091-4C09-8C40-F07A64E6CF16}" presName="arrow" presStyleLbl="bgShp" presStyleIdx="0" presStyleCnt="1"/>
      <dgm:spPr/>
    </dgm:pt>
    <dgm:pt modelId="{E5A99F2E-8CE1-43C4-896E-AA5CBE067DFE}" type="pres">
      <dgm:prSet presAssocID="{88D84102-5091-4C09-8C40-F07A64E6CF16}" presName="linearProcess" presStyleCnt="0"/>
      <dgm:spPr/>
    </dgm:pt>
    <dgm:pt modelId="{9B5153CD-8512-485F-92B1-FF4B7C3FB49E}" type="pres">
      <dgm:prSet presAssocID="{473390E1-84E2-408B-9BB6-2F3D19B8363A}" presName="tex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DO"/>
        </a:p>
      </dgm:t>
    </dgm:pt>
  </dgm:ptLst>
  <dgm:cxnLst>
    <dgm:cxn modelId="{FBED9026-EB5F-4250-8DB3-9EEF394E1CD4}" type="presOf" srcId="{473390E1-84E2-408B-9BB6-2F3D19B8363A}" destId="{9B5153CD-8512-485F-92B1-FF4B7C3FB49E}" srcOrd="0" destOrd="0" presId="urn:microsoft.com/office/officeart/2005/8/layout/hProcess9"/>
    <dgm:cxn modelId="{A2F630A7-1ED3-451B-94A5-34839C3B62EC}" type="presOf" srcId="{88D84102-5091-4C09-8C40-F07A64E6CF16}" destId="{2873D856-1C93-47E9-99DB-618C8F1774D9}" srcOrd="0" destOrd="0" presId="urn:microsoft.com/office/officeart/2005/8/layout/hProcess9"/>
    <dgm:cxn modelId="{56F57F8C-25D3-4702-8958-F6FCD6088911}" srcId="{88D84102-5091-4C09-8C40-F07A64E6CF16}" destId="{473390E1-84E2-408B-9BB6-2F3D19B8363A}" srcOrd="0" destOrd="0" parTransId="{8F8097C1-D99F-4757-90C0-273AC8343EC8}" sibTransId="{5140D748-5F61-4E34-AEC6-41E8FE7745D3}"/>
    <dgm:cxn modelId="{629B3F0F-85B7-495D-9319-F980B9D2E0BD}" type="presParOf" srcId="{2873D856-1C93-47E9-99DB-618C8F1774D9}" destId="{EF8215AA-4359-4EB3-B4D7-A388CB6B40BA}" srcOrd="0" destOrd="0" presId="urn:microsoft.com/office/officeart/2005/8/layout/hProcess9"/>
    <dgm:cxn modelId="{6A97C0A2-74C8-4AFD-94E8-27C1AD1C4C70}" type="presParOf" srcId="{2873D856-1C93-47E9-99DB-618C8F1774D9}" destId="{E5A99F2E-8CE1-43C4-896E-AA5CBE067DFE}" srcOrd="1" destOrd="0" presId="urn:microsoft.com/office/officeart/2005/8/layout/hProcess9"/>
    <dgm:cxn modelId="{A0B632A0-A170-428F-B89F-88977B1C7893}" type="presParOf" srcId="{E5A99F2E-8CE1-43C4-896E-AA5CBE067DFE}" destId="{9B5153CD-8512-485F-92B1-FF4B7C3FB49E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F8D85B-0C7B-490B-96D5-FB255A90AA69}">
      <dsp:nvSpPr>
        <dsp:cNvPr id="0" name=""/>
        <dsp:cNvSpPr/>
      </dsp:nvSpPr>
      <dsp:spPr>
        <a:xfrm>
          <a:off x="617219" y="0"/>
          <a:ext cx="6995160" cy="452596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FBC473-5898-481E-B575-C62838F2ECB2}">
      <dsp:nvSpPr>
        <dsp:cNvPr id="0" name=""/>
        <dsp:cNvSpPr/>
      </dsp:nvSpPr>
      <dsp:spPr>
        <a:xfrm>
          <a:off x="0" y="1357788"/>
          <a:ext cx="8229600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just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DO" sz="2500" kern="1200" dirty="0" smtClean="0"/>
            <a:t>La vicepresidenta Raquel Peña, y el Dr. Mario Lama estuvieron en La Vega y junto a la gobernadora provincial Luisa Jiménez, dieron el primer picazo para la ampliación del </a:t>
          </a:r>
          <a:r>
            <a:rPr lang="es-DO" sz="2500" kern="1200" dirty="0" err="1" smtClean="0"/>
            <a:t>area</a:t>
          </a:r>
          <a:r>
            <a:rPr lang="es-DO" sz="2500" kern="1200" dirty="0" smtClean="0"/>
            <a:t> de internamiento del Hospital Luis Manuel Morillo King.</a:t>
          </a:r>
          <a:endParaRPr lang="es-DO" sz="2500" kern="1200" dirty="0"/>
        </a:p>
      </dsp:txBody>
      <dsp:txXfrm>
        <a:off x="88376" y="1446164"/>
        <a:ext cx="8052848" cy="16336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05D9F-C8E3-4DBB-A7DE-8AC58D3281FA}">
      <dsp:nvSpPr>
        <dsp:cNvPr id="0" name=""/>
        <dsp:cNvSpPr/>
      </dsp:nvSpPr>
      <dsp:spPr>
        <a:xfrm>
          <a:off x="610267" y="0"/>
          <a:ext cx="6916368" cy="439248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169F8C-4AB8-420E-8904-706DA6FBEA69}">
      <dsp:nvSpPr>
        <dsp:cNvPr id="0" name=""/>
        <dsp:cNvSpPr/>
      </dsp:nvSpPr>
      <dsp:spPr>
        <a:xfrm>
          <a:off x="444986" y="1317746"/>
          <a:ext cx="7246930" cy="17569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DO" sz="2000" kern="1200" dirty="0" smtClean="0"/>
            <a:t>La gobernadora Luisa Jiménez acompañó a la primera dama, doña Raquel </a:t>
          </a:r>
          <a:r>
            <a:rPr lang="es-DO" sz="2000" kern="1200" dirty="0" err="1" smtClean="0"/>
            <a:t>Arbaje</a:t>
          </a:r>
          <a:r>
            <a:rPr lang="es-DO" sz="2000" kern="1200" dirty="0" smtClean="0"/>
            <a:t> en Don Juan Rodríguez, La Vega, donde se hizo entrega de un remozado Club Público como parte del programa “Parques recreativos: de la industria a la comunidad”, resultado de una alianza público-privada para el disfrute de la población.</a:t>
          </a:r>
          <a:endParaRPr lang="es-DO" sz="2000" kern="1200" dirty="0"/>
        </a:p>
      </dsp:txBody>
      <dsp:txXfrm>
        <a:off x="530755" y="1403515"/>
        <a:ext cx="7075392" cy="15854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8215AA-4359-4EB3-B4D7-A388CB6B40BA}">
      <dsp:nvSpPr>
        <dsp:cNvPr id="0" name=""/>
        <dsp:cNvSpPr/>
      </dsp:nvSpPr>
      <dsp:spPr>
        <a:xfrm>
          <a:off x="523858" y="0"/>
          <a:ext cx="5937059" cy="295232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5153CD-8512-485F-92B1-FF4B7C3FB49E}">
      <dsp:nvSpPr>
        <dsp:cNvPr id="0" name=""/>
        <dsp:cNvSpPr/>
      </dsp:nvSpPr>
      <dsp:spPr>
        <a:xfrm>
          <a:off x="534771" y="885698"/>
          <a:ext cx="5915232" cy="11809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DO" sz="1600" kern="1200" dirty="0" smtClean="0"/>
            <a:t>El Presidente Luis </a:t>
          </a:r>
          <a:r>
            <a:rPr lang="es-DO" sz="1600" kern="1200" dirty="0" err="1" smtClean="0"/>
            <a:t>Abinader</a:t>
          </a:r>
          <a:r>
            <a:rPr lang="es-DO" sz="1600" kern="1200" dirty="0" smtClean="0"/>
            <a:t>, junto a la Gobernadora Provincial, Luisa Jiménez, y otros destacados funcionarios, inaugura dos centros educativos en </a:t>
          </a:r>
          <a:r>
            <a:rPr lang="es-DO" sz="1600" kern="1200" dirty="0" err="1" smtClean="0"/>
            <a:t>Manabao</a:t>
          </a:r>
          <a:r>
            <a:rPr lang="es-DO" sz="1600" kern="1200" dirty="0" smtClean="0"/>
            <a:t> y Buena Vista. Estas nuevas instalaciones beneficiarán a 500 estudiantes que se suman al sistema educativo."</a:t>
          </a:r>
          <a:endParaRPr lang="es-DO" sz="1600" kern="1200" dirty="0"/>
        </a:p>
      </dsp:txBody>
      <dsp:txXfrm>
        <a:off x="592419" y="943346"/>
        <a:ext cx="5799936" cy="10656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D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18B73-3CF0-477C-B852-94115D6E7A76}" type="datetimeFigureOut">
              <a:rPr lang="es-DO" smtClean="0"/>
              <a:t>17/3/2026</a:t>
            </a:fld>
            <a:endParaRPr lang="es-D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8129A-0CE1-42E7-9A52-0A47E6853353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634730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18B73-3CF0-477C-B852-94115D6E7A76}" type="datetimeFigureOut">
              <a:rPr lang="es-DO" smtClean="0"/>
              <a:t>17/3/2026</a:t>
            </a:fld>
            <a:endParaRPr lang="es-D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8129A-0CE1-42E7-9A52-0A47E6853353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673119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18B73-3CF0-477C-B852-94115D6E7A76}" type="datetimeFigureOut">
              <a:rPr lang="es-DO" smtClean="0"/>
              <a:t>17/3/2026</a:t>
            </a:fld>
            <a:endParaRPr lang="es-D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8129A-0CE1-42E7-9A52-0A47E6853353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908582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18B73-3CF0-477C-B852-94115D6E7A76}" type="datetimeFigureOut">
              <a:rPr lang="es-DO" smtClean="0"/>
              <a:t>17/3/2026</a:t>
            </a:fld>
            <a:endParaRPr lang="es-D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8129A-0CE1-42E7-9A52-0A47E6853353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22051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18B73-3CF0-477C-B852-94115D6E7A76}" type="datetimeFigureOut">
              <a:rPr lang="es-DO" smtClean="0"/>
              <a:t>17/3/2026</a:t>
            </a:fld>
            <a:endParaRPr lang="es-D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8129A-0CE1-42E7-9A52-0A47E6853353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336724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18B73-3CF0-477C-B852-94115D6E7A76}" type="datetimeFigureOut">
              <a:rPr lang="es-DO" smtClean="0"/>
              <a:t>17/3/2026</a:t>
            </a:fld>
            <a:endParaRPr lang="es-D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8129A-0CE1-42E7-9A52-0A47E6853353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698930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18B73-3CF0-477C-B852-94115D6E7A76}" type="datetimeFigureOut">
              <a:rPr lang="es-DO" smtClean="0"/>
              <a:t>17/3/2026</a:t>
            </a:fld>
            <a:endParaRPr lang="es-D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8129A-0CE1-42E7-9A52-0A47E6853353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879450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18B73-3CF0-477C-B852-94115D6E7A76}" type="datetimeFigureOut">
              <a:rPr lang="es-DO" smtClean="0"/>
              <a:t>17/3/2026</a:t>
            </a:fld>
            <a:endParaRPr lang="es-D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8129A-0CE1-42E7-9A52-0A47E6853353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203478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18B73-3CF0-477C-B852-94115D6E7A76}" type="datetimeFigureOut">
              <a:rPr lang="es-DO" smtClean="0"/>
              <a:t>17/3/2026</a:t>
            </a:fld>
            <a:endParaRPr lang="es-D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8129A-0CE1-42E7-9A52-0A47E6853353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295937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18B73-3CF0-477C-B852-94115D6E7A76}" type="datetimeFigureOut">
              <a:rPr lang="es-DO" smtClean="0"/>
              <a:t>17/3/2026</a:t>
            </a:fld>
            <a:endParaRPr lang="es-D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8129A-0CE1-42E7-9A52-0A47E6853353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16731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18B73-3CF0-477C-B852-94115D6E7A76}" type="datetimeFigureOut">
              <a:rPr lang="es-DO" smtClean="0"/>
              <a:t>17/3/2026</a:t>
            </a:fld>
            <a:endParaRPr lang="es-D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8129A-0CE1-42E7-9A52-0A47E6853353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589976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18B73-3CF0-477C-B852-94115D6E7A76}" type="datetimeFigureOut">
              <a:rPr lang="es-DO" smtClean="0"/>
              <a:t>17/3/2026</a:t>
            </a:fld>
            <a:endParaRPr lang="es-D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8129A-0CE1-42E7-9A52-0A47E6853353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235452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DO" dirty="0" smtClean="0"/>
              <a:t>Febrero, 2024</a:t>
            </a:r>
            <a:endParaRPr lang="es-DO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777080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573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16024"/>
            <a:ext cx="9654802" cy="9654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846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1472072"/>
              </p:ext>
            </p:extLst>
          </p:nvPr>
        </p:nvGraphicFramePr>
        <p:xfrm>
          <a:off x="395536" y="1268761"/>
          <a:ext cx="8136904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382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87000" cy="1283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056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28" y="1196752"/>
            <a:ext cx="8390286" cy="4248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8914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349562041"/>
              </p:ext>
            </p:extLst>
          </p:nvPr>
        </p:nvGraphicFramePr>
        <p:xfrm>
          <a:off x="1043608" y="2060848"/>
          <a:ext cx="6984776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521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10287000" cy="683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864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10287000" cy="682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235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10287000" cy="682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013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51</TotalTime>
  <Words>145</Words>
  <Application>Microsoft Office PowerPoint</Application>
  <PresentationFormat>Presentación en pantalla (4:3)</PresentationFormat>
  <Paragraphs>4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Febrero, 2024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ENERO, 2024</dc:title>
  <dc:creator>User</dc:creator>
  <cp:lastModifiedBy>La_Vega</cp:lastModifiedBy>
  <cp:revision>8</cp:revision>
  <dcterms:created xsi:type="dcterms:W3CDTF">2024-06-14T00:00:53Z</dcterms:created>
  <dcterms:modified xsi:type="dcterms:W3CDTF">2026-03-17T15:59:01Z</dcterms:modified>
</cp:coreProperties>
</file>