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1ED17-4E3D-4580-B696-2153D32676F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DO"/>
        </a:p>
      </dgm:t>
    </dgm:pt>
    <dgm:pt modelId="{30722EDE-59EB-4B43-BEE7-89CB95BAF58C}">
      <dgm:prSet/>
      <dgm:spPr/>
      <dgm:t>
        <a:bodyPr/>
        <a:lstStyle/>
        <a:p>
          <a:pPr algn="just" rtl="0"/>
          <a:r>
            <a:rPr lang="es-DO" dirty="0" smtClean="0"/>
            <a:t>Gobernadora Luisa Jiménez junto al primer mandatario de la República, Luis </a:t>
          </a:r>
          <a:r>
            <a:rPr lang="es-DO" dirty="0" err="1" smtClean="0"/>
            <a:t>Abinader</a:t>
          </a:r>
          <a:r>
            <a:rPr lang="es-DO" dirty="0" smtClean="0"/>
            <a:t>, durante la inauguración de la remozada Av. Pedro A. Rivera. Con ellos el alcalde Kelvin Cruz, senador Ramón Rogelio </a:t>
          </a:r>
          <a:r>
            <a:rPr lang="es-DO" dirty="0" err="1" smtClean="0"/>
            <a:t>Genao</a:t>
          </a:r>
          <a:r>
            <a:rPr lang="es-DO" dirty="0" smtClean="0"/>
            <a:t>, ministros </a:t>
          </a:r>
          <a:r>
            <a:rPr lang="es-DO" dirty="0" err="1" smtClean="0"/>
            <a:t>Limber</a:t>
          </a:r>
          <a:r>
            <a:rPr lang="es-DO" dirty="0" smtClean="0"/>
            <a:t> Cruz e Iván Hernández Guzmán, licenciado Amado Gómez, entre otros.</a:t>
          </a:r>
          <a:endParaRPr lang="es-DO" dirty="0"/>
        </a:p>
      </dgm:t>
    </dgm:pt>
    <dgm:pt modelId="{81BE237C-B00D-483F-9C4D-837D8FACDFF4}" type="parTrans" cxnId="{848B6C7B-BE49-4599-93FA-F9C8B99C0085}">
      <dgm:prSet/>
      <dgm:spPr/>
      <dgm:t>
        <a:bodyPr/>
        <a:lstStyle/>
        <a:p>
          <a:endParaRPr lang="es-DO"/>
        </a:p>
      </dgm:t>
    </dgm:pt>
    <dgm:pt modelId="{4053B698-7BBE-4493-AA04-F056A90B8082}" type="sibTrans" cxnId="{848B6C7B-BE49-4599-93FA-F9C8B99C0085}">
      <dgm:prSet/>
      <dgm:spPr/>
      <dgm:t>
        <a:bodyPr/>
        <a:lstStyle/>
        <a:p>
          <a:endParaRPr lang="es-DO"/>
        </a:p>
      </dgm:t>
    </dgm:pt>
    <dgm:pt modelId="{6366D763-E080-4814-9D84-408D246CAD7C}" type="pres">
      <dgm:prSet presAssocID="{FF71ED17-4E3D-4580-B696-2153D32676F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DO"/>
        </a:p>
      </dgm:t>
    </dgm:pt>
    <dgm:pt modelId="{80860F07-9073-4B5F-9055-D8D535FE35E1}" type="pres">
      <dgm:prSet presAssocID="{FF71ED17-4E3D-4580-B696-2153D32676F5}" presName="arrow" presStyleLbl="bgShp" presStyleIdx="0" presStyleCnt="1"/>
      <dgm:spPr/>
    </dgm:pt>
    <dgm:pt modelId="{538488CD-5E39-42E7-A5F7-9B7D9A0A4609}" type="pres">
      <dgm:prSet presAssocID="{FF71ED17-4E3D-4580-B696-2153D32676F5}" presName="linearProcess" presStyleCnt="0"/>
      <dgm:spPr/>
    </dgm:pt>
    <dgm:pt modelId="{B903C0C9-20C5-4EC6-8E8C-B9153ECFB4C8}" type="pres">
      <dgm:prSet presAssocID="{30722EDE-59EB-4B43-BEE7-89CB95BAF58C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DO"/>
        </a:p>
      </dgm:t>
    </dgm:pt>
  </dgm:ptLst>
  <dgm:cxnLst>
    <dgm:cxn modelId="{842208DF-A449-4717-9D3A-00A14F0C8E1E}" type="presOf" srcId="{30722EDE-59EB-4B43-BEE7-89CB95BAF58C}" destId="{B903C0C9-20C5-4EC6-8E8C-B9153ECFB4C8}" srcOrd="0" destOrd="0" presId="urn:microsoft.com/office/officeart/2005/8/layout/hProcess9"/>
    <dgm:cxn modelId="{848B6C7B-BE49-4599-93FA-F9C8B99C0085}" srcId="{FF71ED17-4E3D-4580-B696-2153D32676F5}" destId="{30722EDE-59EB-4B43-BEE7-89CB95BAF58C}" srcOrd="0" destOrd="0" parTransId="{81BE237C-B00D-483F-9C4D-837D8FACDFF4}" sibTransId="{4053B698-7BBE-4493-AA04-F056A90B8082}"/>
    <dgm:cxn modelId="{77A22B9A-8100-4A72-9209-4E6DF74FA4C3}" type="presOf" srcId="{FF71ED17-4E3D-4580-B696-2153D32676F5}" destId="{6366D763-E080-4814-9D84-408D246CAD7C}" srcOrd="0" destOrd="0" presId="urn:microsoft.com/office/officeart/2005/8/layout/hProcess9"/>
    <dgm:cxn modelId="{3248BBBC-626B-41F7-93A4-1EAB8F9FBFD6}" type="presParOf" srcId="{6366D763-E080-4814-9D84-408D246CAD7C}" destId="{80860F07-9073-4B5F-9055-D8D535FE35E1}" srcOrd="0" destOrd="0" presId="urn:microsoft.com/office/officeart/2005/8/layout/hProcess9"/>
    <dgm:cxn modelId="{C550ABFB-E369-4D1F-8A03-105D80469B31}" type="presParOf" srcId="{6366D763-E080-4814-9D84-408D246CAD7C}" destId="{538488CD-5E39-42E7-A5F7-9B7D9A0A4609}" srcOrd="1" destOrd="0" presId="urn:microsoft.com/office/officeart/2005/8/layout/hProcess9"/>
    <dgm:cxn modelId="{0CB92343-0879-40EF-A645-5B5A8307B901}" type="presParOf" srcId="{538488CD-5E39-42E7-A5F7-9B7D9A0A4609}" destId="{B903C0C9-20C5-4EC6-8E8C-B9153ECFB4C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60F07-9073-4B5F-9055-D8D535FE35E1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3C0C9-20C5-4EC6-8E8C-B9153ECFB4C8}">
      <dsp:nvSpPr>
        <dsp:cNvPr id="0" name=""/>
        <dsp:cNvSpPr/>
      </dsp:nvSpPr>
      <dsp:spPr>
        <a:xfrm>
          <a:off x="540067" y="1357788"/>
          <a:ext cx="7149465" cy="1810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DO" sz="2100" kern="1200" dirty="0" smtClean="0"/>
            <a:t>Gobernadora Luisa Jiménez junto al primer mandatario de la República, Luis </a:t>
          </a:r>
          <a:r>
            <a:rPr lang="es-DO" sz="2100" kern="1200" dirty="0" err="1" smtClean="0"/>
            <a:t>Abinader</a:t>
          </a:r>
          <a:r>
            <a:rPr lang="es-DO" sz="2100" kern="1200" dirty="0" smtClean="0"/>
            <a:t>, durante la inauguración de la remozada Av. Pedro A. Rivera. Con ellos el alcalde Kelvin Cruz, senador Ramón Rogelio </a:t>
          </a:r>
          <a:r>
            <a:rPr lang="es-DO" sz="2100" kern="1200" dirty="0" err="1" smtClean="0"/>
            <a:t>Genao</a:t>
          </a:r>
          <a:r>
            <a:rPr lang="es-DO" sz="2100" kern="1200" dirty="0" smtClean="0"/>
            <a:t>, ministros </a:t>
          </a:r>
          <a:r>
            <a:rPr lang="es-DO" sz="2100" kern="1200" dirty="0" err="1" smtClean="0"/>
            <a:t>Limber</a:t>
          </a:r>
          <a:r>
            <a:rPr lang="es-DO" sz="2100" kern="1200" dirty="0" smtClean="0"/>
            <a:t> Cruz e Iván Hernández Guzmán, licenciado Amado Gómez, entre otros.</a:t>
          </a:r>
          <a:endParaRPr lang="es-DO" sz="2100" kern="1200" dirty="0"/>
        </a:p>
      </dsp:txBody>
      <dsp:txXfrm>
        <a:off x="628443" y="1446164"/>
        <a:ext cx="6972713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3473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311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0858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20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3672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98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945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034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9593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73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997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18B73-3CF0-477C-B852-94115D6E7A76}" type="datetimeFigureOut">
              <a:rPr lang="es-DO" smtClean="0"/>
              <a:t>17/3/2026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129A-0CE1-42E7-9A52-0A47E685335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3545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Enero, 2024</a:t>
            </a:r>
            <a:endParaRPr lang="es-D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2059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0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09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</TotalTime>
  <Words>57</Words>
  <Application>Microsoft Office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Enero, 2024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ENERO, 2024</dc:title>
  <dc:creator>User</dc:creator>
  <cp:lastModifiedBy>La_Vega</cp:lastModifiedBy>
  <cp:revision>8</cp:revision>
  <dcterms:created xsi:type="dcterms:W3CDTF">2024-06-14T00:00:53Z</dcterms:created>
  <dcterms:modified xsi:type="dcterms:W3CDTF">2026-03-17T15:58:19Z</dcterms:modified>
</cp:coreProperties>
</file>